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7" r:id="rId7"/>
    <p:sldId id="268" r:id="rId8"/>
    <p:sldId id="269" r:id="rId9"/>
    <p:sldId id="270" r:id="rId10"/>
    <p:sldId id="271" r:id="rId11"/>
    <p:sldId id="266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শুভেচ্ছা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imagesCA3GTKSG.jpg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lum bright="-40000" contrast="40000"/>
          </a:blip>
          <a:stretch>
            <a:fillRect/>
          </a:stretch>
        </p:blipFill>
        <p:spPr>
          <a:xfrm>
            <a:off x="2438400" y="2362200"/>
            <a:ext cx="4724400" cy="3352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512874"/>
            <a:ext cx="6400800" cy="17543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</a:rPr>
              <a:t>১। গোলাপ </a:t>
            </a:r>
            <a:r>
              <a:rPr lang="bn-BD" sz="3600" dirty="0" smtClean="0">
                <a:solidFill>
                  <a:srgbClr val="FF0000"/>
                </a:solidFill>
              </a:rPr>
              <a:t>কি রং এর ফুল? </a:t>
            </a:r>
          </a:p>
          <a:p>
            <a:r>
              <a:rPr lang="bn-BD" sz="3600" dirty="0" smtClean="0">
                <a:solidFill>
                  <a:srgbClr val="FF0000"/>
                </a:solidFill>
              </a:rPr>
              <a:t>২। গাদা </a:t>
            </a:r>
            <a:r>
              <a:rPr lang="bn-BD" sz="3600" dirty="0" smtClean="0">
                <a:solidFill>
                  <a:srgbClr val="FF0000"/>
                </a:solidFill>
              </a:rPr>
              <a:t>ফুলের রং কেমন? </a:t>
            </a:r>
          </a:p>
          <a:p>
            <a:r>
              <a:rPr lang="bn-BD" sz="3600" dirty="0" smtClean="0">
                <a:solidFill>
                  <a:srgbClr val="FF0000"/>
                </a:solidFill>
              </a:rPr>
              <a:t>৩। সাদা </a:t>
            </a:r>
            <a:r>
              <a:rPr lang="bn-BD" sz="3600" dirty="0" smtClean="0">
                <a:solidFill>
                  <a:srgbClr val="FF0000"/>
                </a:solidFill>
              </a:rPr>
              <a:t>রং এর ফুল কোন গুলি?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5635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bn-BD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86600" cy="28193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রঙের দুটি,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সাদা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রঙের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দুটি ও </a:t>
            </a:r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হলুদ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রঙের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দুটি  ফুলের নাম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লিখ । 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6477000" cy="31547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99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99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দ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শিক্ষক পরিচিতি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জাকিয়া সুলতানা 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সহকারি শিক্ষিক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 এম সরকারি প্রাথমিক বিদ্যালয়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</a:rPr>
              <a:t>জয়শ্রী নাথ</a:t>
            </a:r>
          </a:p>
          <a:p>
            <a:r>
              <a:rPr lang="bn-BD" dirty="0" smtClean="0">
                <a:solidFill>
                  <a:srgbClr val="00B050"/>
                </a:solidFill>
              </a:rPr>
              <a:t>সহকারি শিক্ষিক </a:t>
            </a:r>
          </a:p>
          <a:p>
            <a:r>
              <a:rPr lang="bn-BD" dirty="0" smtClean="0">
                <a:solidFill>
                  <a:srgbClr val="00B050"/>
                </a:solidFill>
              </a:rPr>
              <a:t>সোনাইমুড়ি বালিকা সরকারি প্রাথমিক বিদ্যালয়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0" y="2590800"/>
            <a:ext cx="7772400" cy="197008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bn-BD" dirty="0" smtClean="0">
                <a:solidFill>
                  <a:srgbClr val="00B050"/>
                </a:solidFill>
              </a:rPr>
              <a:t>          শ্রেণী-২য়</a:t>
            </a:r>
          </a:p>
          <a:p>
            <a:pPr algn="ctr">
              <a:buNone/>
            </a:pPr>
            <a:r>
              <a:rPr lang="bn-BD" dirty="0" smtClean="0">
                <a:solidFill>
                  <a:srgbClr val="00B050"/>
                </a:solidFill>
              </a:rPr>
              <a:t>          বিষয়-বাংলা</a:t>
            </a:r>
          </a:p>
          <a:p>
            <a:pPr algn="ctr">
              <a:buNone/>
            </a:pPr>
            <a:endParaRPr lang="bn-BD" dirty="0" smtClean="0"/>
          </a:p>
          <a:p>
            <a:pPr algn="ctr">
              <a:buNone/>
            </a:pPr>
            <a:r>
              <a:rPr lang="bn-BD" dirty="0" smtClean="0">
                <a:solidFill>
                  <a:schemeClr val="accent6">
                    <a:lumMod val="75000"/>
                  </a:schemeClr>
                </a:solidFill>
              </a:rPr>
              <a:t> পাঠ্যাংশ-শতফুলের............ অন্য রং পর্যন্ত</a:t>
            </a:r>
            <a:r>
              <a:rPr lang="bn-BD" dirty="0" smtClean="0"/>
              <a:t>।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>
                <a:solidFill>
                  <a:srgbClr val="7030A0"/>
                </a:solidFill>
              </a:rPr>
              <a:t>শিখনফল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</a:rPr>
              <a:t>১। লাল, সাদা এবং হলুদ রঙের ৩টি করে        ফুলের নাম জানতে পারবে । </a:t>
            </a: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</a:rPr>
              <a:t>২।  লাল, সাদা এবং হলুদ রং চিনতে পারবে । 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70C0"/>
                </a:solidFill>
              </a:rPr>
              <a:t>নিরাপদ পরিবেশ সৃষ্টি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3" name="Picture 2" descr="imagesCAA9AZQ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51335" y="1905000"/>
            <a:ext cx="3540265" cy="2667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 descr="imagesCAJKXDC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1828800"/>
            <a:ext cx="2743200" cy="2743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 descr="imagesCAFP0TE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5374" y="1981200"/>
            <a:ext cx="2050026" cy="23109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055674"/>
            <a:ext cx="5943600" cy="17543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endParaRPr lang="bn-BD" sz="5400" dirty="0" smtClean="0">
              <a:solidFill>
                <a:srgbClr val="FF0000"/>
              </a:solidFill>
            </a:endParaRPr>
          </a:p>
          <a:p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</a:rPr>
              <a:t>নানা</a:t>
            </a:r>
            <a:r>
              <a:rPr lang="bn-BD" sz="5400" dirty="0" smtClean="0"/>
              <a:t> </a:t>
            </a:r>
            <a:r>
              <a:rPr lang="bn-BD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রঙের</a:t>
            </a:r>
            <a:r>
              <a:rPr lang="bn-BD" sz="5400" dirty="0" smtClean="0"/>
              <a:t> </a:t>
            </a:r>
            <a:r>
              <a:rPr lang="bn-BD" sz="5400" dirty="0" smtClean="0">
                <a:solidFill>
                  <a:srgbClr val="7030A0"/>
                </a:solidFill>
              </a:rPr>
              <a:t>ফুলফল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CA9WFY4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1" y="1219200"/>
            <a:ext cx="2286000" cy="171229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 descr="imagesCARCO8F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219200"/>
            <a:ext cx="2337847" cy="174439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 descr="shimu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962400"/>
            <a:ext cx="2466975" cy="18478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 descr="shumu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76770" y="3962400"/>
            <a:ext cx="3038530" cy="18002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 flipH="1">
            <a:off x="2895600" y="381000"/>
            <a:ext cx="2971800" cy="584775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 রঙের ফুল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জবা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3276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গোলাপ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6096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শিমুল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6019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0000"/>
                </a:solidFill>
              </a:rPr>
              <a:t>পলাশ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lunchap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1066800"/>
            <a:ext cx="1714500" cy="2286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2" descr="gandharaj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1066800"/>
            <a:ext cx="2771467" cy="2362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 descr="shul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6800" y="4191000"/>
            <a:ext cx="2286000" cy="2209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gandharaj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19600" y="4343400"/>
            <a:ext cx="3124200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743200" y="304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C00000"/>
                </a:solidFill>
              </a:rPr>
              <a:t>সাদা রঙের ফুল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066800" y="3657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B050"/>
                </a:solidFill>
              </a:rPr>
              <a:t>দোলন চাঁপা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3733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B050"/>
                </a:solidFill>
              </a:rPr>
              <a:t>গন্ধরাজ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6553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B050"/>
                </a:solidFill>
              </a:rPr>
              <a:t>শিউলি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6800" y="6477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B050"/>
                </a:solidFill>
              </a:rPr>
              <a:t>হাসনাহেনা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n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V="1">
            <a:off x="685800" y="2057400"/>
            <a:ext cx="2347664" cy="21313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2" descr="imagesCA92M5U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2057400"/>
            <a:ext cx="3200400" cy="2286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2667000" y="762000"/>
            <a:ext cx="2971800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হলুদ  রঙের   ফুল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648200"/>
            <a:ext cx="1905000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</a:rPr>
              <a:t>সূয্যমূখী ফুল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4724400"/>
            <a:ext cx="33528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FF00"/>
                </a:solidFill>
              </a:rPr>
              <a:t>গাঁদা 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125</Words>
  <Application>Microsoft Office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শুভেচ্ছা</vt:lpstr>
      <vt:lpstr>শিক্ষক পরিচিতি</vt:lpstr>
      <vt:lpstr>Slide 3</vt:lpstr>
      <vt:lpstr> শিখনফল </vt:lpstr>
      <vt:lpstr>নিরাপদ পরিবেশ সৃষ্টি</vt:lpstr>
      <vt:lpstr>Slide 6</vt:lpstr>
      <vt:lpstr>Slide 7</vt:lpstr>
      <vt:lpstr>Slide 8</vt:lpstr>
      <vt:lpstr>Slide 9</vt:lpstr>
      <vt:lpstr>Slide 10</vt:lpstr>
      <vt:lpstr>মূল্যায়ন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 </dc:title>
  <dc:creator>pti noakhali</dc:creator>
  <cp:lastModifiedBy>joyanta</cp:lastModifiedBy>
  <cp:revision>92</cp:revision>
  <dcterms:created xsi:type="dcterms:W3CDTF">2006-08-16T00:00:00Z</dcterms:created>
  <dcterms:modified xsi:type="dcterms:W3CDTF">2013-04-15T16:44:20Z</dcterms:modified>
</cp:coreProperties>
</file>